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385675" cy="7429500"/>
  <p:notesSz cx="7010400" cy="114903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40">
          <p15:clr>
            <a:srgbClr val="A4A3A4"/>
          </p15:clr>
        </p15:guide>
        <p15:guide id="2" pos="390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620" userDrawn="1">
          <p15:clr>
            <a:srgbClr val="A4A3A4"/>
          </p15:clr>
        </p15:guide>
        <p15:guide id="2" pos="220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392" y="72"/>
      </p:cViewPr>
      <p:guideLst>
        <p:guide orient="horz" pos="2340"/>
        <p:guide pos="390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064" y="-120"/>
      </p:cViewPr>
      <p:guideLst>
        <p:guide orient="horz" pos="3620"/>
        <p:guide pos="22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57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117" tIns="54059" rIns="108117" bIns="54059" numCol="1" anchor="t" anchorCtr="0" compatLnSpc="1">
            <a:prstTxWarp prst="textNoShape">
              <a:avLst/>
            </a:prstTxWarp>
          </a:bodyPr>
          <a:lstStyle>
            <a:lvl1pPr defTabSz="107950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571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117" tIns="54059" rIns="108117" bIns="54059" numCol="1" anchor="t" anchorCtr="0" compatLnSpc="1">
            <a:prstTxWarp prst="textNoShape">
              <a:avLst/>
            </a:prstTxWarp>
          </a:bodyPr>
          <a:lstStyle>
            <a:lvl1pPr algn="r" defTabSz="107950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0943384"/>
            <a:ext cx="3037840" cy="57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117" tIns="54059" rIns="108117" bIns="54059" numCol="1" anchor="b" anchorCtr="0" compatLnSpc="1">
            <a:prstTxWarp prst="textNoShape">
              <a:avLst/>
            </a:prstTxWarp>
          </a:bodyPr>
          <a:lstStyle>
            <a:lvl1pPr defTabSz="1079500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10943384"/>
            <a:ext cx="3037840" cy="57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8117" tIns="54059" rIns="108117" bIns="54059" numCol="1" anchor="b" anchorCtr="0" compatLnSpc="1">
            <a:prstTxWarp prst="textNoShape">
              <a:avLst/>
            </a:prstTxWarp>
          </a:bodyPr>
          <a:lstStyle>
            <a:lvl1pPr algn="r" defTabSz="1079500">
              <a:defRPr sz="1400"/>
            </a:lvl1pPr>
          </a:lstStyle>
          <a:p>
            <a:fld id="{06671D9A-F5F8-4174-82D6-B98469597563}" type="slidenum">
              <a:rPr lang="es-ES" altLang="es-MX"/>
              <a:pPr/>
              <a:t>‹Nº›</a:t>
            </a:fld>
            <a:endParaRPr lang="es-ES" altLang="es-MX"/>
          </a:p>
        </p:txBody>
      </p:sp>
    </p:spTree>
    <p:extLst>
      <p:ext uri="{BB962C8B-B14F-4D97-AF65-F5344CB8AC3E}">
        <p14:creationId xmlns:p14="http://schemas.microsoft.com/office/powerpoint/2010/main" val="3471683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576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5762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D12A26-BAE0-47D6-997A-EBC9F3FE0AFA}" type="datetimeFigureOut">
              <a:rPr lang="es-MX" smtClean="0"/>
              <a:t>09/11/2015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73050" y="1436688"/>
            <a:ext cx="6464300" cy="3878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5529263"/>
            <a:ext cx="5607050" cy="4524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914063"/>
            <a:ext cx="3038475" cy="5762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10914063"/>
            <a:ext cx="3038475" cy="5762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4B9D16-B23C-40B7-A85A-B4E3BCE9BCE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2432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4B9D16-B23C-40B7-A85A-B4E3BCE9BCED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1590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22338" y="2308225"/>
            <a:ext cx="10461625" cy="1592263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46263" y="4210050"/>
            <a:ext cx="8613775" cy="1898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156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5950" y="1733550"/>
            <a:ext cx="11074400" cy="49037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158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921750" y="296863"/>
            <a:ext cx="2768600" cy="634047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15950" y="296863"/>
            <a:ext cx="8153400" cy="63404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98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15950" y="1733550"/>
            <a:ext cx="11074400" cy="49037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5102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550" y="4773613"/>
            <a:ext cx="10461625" cy="14763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71550" y="3149600"/>
            <a:ext cx="10461625" cy="162401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49554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15950" y="1733550"/>
            <a:ext cx="5461000" cy="490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229350" y="1733550"/>
            <a:ext cx="5461000" cy="490378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03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5950" y="1663700"/>
            <a:ext cx="5437188" cy="692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5950" y="2355850"/>
            <a:ext cx="5437188" cy="42814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251575" y="1663700"/>
            <a:ext cx="5438775" cy="692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251575" y="2355850"/>
            <a:ext cx="5438775" cy="42814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6001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6863"/>
            <a:ext cx="11074400" cy="123825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997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2625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5950" y="295275"/>
            <a:ext cx="4048125" cy="125888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811713" y="295275"/>
            <a:ext cx="6878637" cy="63420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15950" y="1554163"/>
            <a:ext cx="4048125" cy="5083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509429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11413" y="5200650"/>
            <a:ext cx="7385050" cy="614363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11413" y="663575"/>
            <a:ext cx="7385050" cy="445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11413" y="5815013"/>
            <a:ext cx="7385050" cy="8715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506451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0"/>
          <p:cNvSpPr txBox="1">
            <a:spLocks noChangeArrowheads="1"/>
          </p:cNvSpPr>
          <p:nvPr/>
        </p:nvSpPr>
        <p:spPr bwMode="auto">
          <a:xfrm>
            <a:off x="10960100" y="90488"/>
            <a:ext cx="123666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>
            <a:spAutoFit/>
          </a:bodyPr>
          <a:lstStyle>
            <a:lvl1pPr defTabSz="968375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s-ES_tradnl" sz="900" b="1" smtClean="0"/>
              <a:t>SIS-SS-10-P</a:t>
            </a:r>
            <a:endParaRPr lang="es-ES_tradnl" b="1" smtClean="0"/>
          </a:p>
        </p:txBody>
      </p:sp>
      <p:sp>
        <p:nvSpPr>
          <p:cNvPr id="1027" name="Line 21"/>
          <p:cNvSpPr>
            <a:spLocks noChangeShapeType="1"/>
          </p:cNvSpPr>
          <p:nvPr/>
        </p:nvSpPr>
        <p:spPr bwMode="auto">
          <a:xfrm flipH="1">
            <a:off x="1093788" y="703263"/>
            <a:ext cx="111140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028" name="Rectangle 25"/>
          <p:cNvSpPr>
            <a:spLocks noChangeArrowheads="1"/>
          </p:cNvSpPr>
          <p:nvPr/>
        </p:nvSpPr>
        <p:spPr bwMode="auto">
          <a:xfrm>
            <a:off x="1073150" y="114300"/>
            <a:ext cx="11134725" cy="71532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MX" altLang="es-MX"/>
          </a:p>
        </p:txBody>
      </p:sp>
      <p:sp>
        <p:nvSpPr>
          <p:cNvPr id="1029" name="Text Box 28"/>
          <p:cNvSpPr txBox="1">
            <a:spLocks noChangeArrowheads="1"/>
          </p:cNvSpPr>
          <p:nvPr/>
        </p:nvSpPr>
        <p:spPr bwMode="auto">
          <a:xfrm>
            <a:off x="11069638" y="7235825"/>
            <a:ext cx="1236662" cy="467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>
            <a:spAutoFit/>
          </a:bodyPr>
          <a:lstStyle>
            <a:lvl1pPr defTabSz="968375"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8375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8375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es-ES_tradnl" sz="900" b="1" dirty="0" smtClean="0"/>
              <a:t>SIS-2016</a:t>
            </a:r>
          </a:p>
          <a:p>
            <a:pPr algn="r">
              <a:spcBef>
                <a:spcPct val="50000"/>
              </a:spcBef>
              <a:defRPr/>
            </a:pPr>
            <a:endParaRPr lang="es-ES_tradnl" b="1" dirty="0" smtClean="0"/>
          </a:p>
        </p:txBody>
      </p:sp>
      <p:sp>
        <p:nvSpPr>
          <p:cNvPr id="1032" name="Text Box 45"/>
          <p:cNvSpPr txBox="1">
            <a:spLocks noChangeArrowheads="1"/>
          </p:cNvSpPr>
          <p:nvPr userDrawn="1"/>
        </p:nvSpPr>
        <p:spPr bwMode="auto">
          <a:xfrm>
            <a:off x="10526713" y="371475"/>
            <a:ext cx="65405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548" tIns="51274" rIns="102548" bIns="51274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defRPr/>
            </a:pPr>
            <a:r>
              <a:rPr lang="es-ES_tradnl" sz="800" b="1" smtClean="0"/>
              <a:t>FECHA:</a:t>
            </a:r>
            <a:endParaRPr lang="es-ES" smtClean="0"/>
          </a:p>
        </p:txBody>
      </p:sp>
      <p:sp>
        <p:nvSpPr>
          <p:cNvPr id="1033" name="Text Box 46"/>
          <p:cNvSpPr txBox="1">
            <a:spLocks noChangeArrowheads="1"/>
          </p:cNvSpPr>
          <p:nvPr userDrawn="1"/>
        </p:nvSpPr>
        <p:spPr bwMode="auto">
          <a:xfrm>
            <a:off x="10944225" y="525463"/>
            <a:ext cx="1192213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2548" tIns="51274" rIns="102548" bIns="51274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ES_tradnl" sz="700" b="1" smtClean="0"/>
              <a:t>          MES            AÑO</a:t>
            </a:r>
            <a:endParaRPr lang="es-ES" smtClean="0"/>
          </a:p>
        </p:txBody>
      </p:sp>
      <p:sp>
        <p:nvSpPr>
          <p:cNvPr id="2" name="Rectangle 47"/>
          <p:cNvSpPr>
            <a:spLocks noChangeArrowheads="1"/>
          </p:cNvSpPr>
          <p:nvPr userDrawn="1"/>
        </p:nvSpPr>
        <p:spPr bwMode="auto">
          <a:xfrm>
            <a:off x="11139488" y="328613"/>
            <a:ext cx="982662" cy="233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02548" tIns="51274" rIns="102548" bIns="51274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s-MX" altLang="es-MX"/>
          </a:p>
        </p:txBody>
      </p:sp>
      <p:sp>
        <p:nvSpPr>
          <p:cNvPr id="3" name="Line 48"/>
          <p:cNvSpPr>
            <a:spLocks noChangeShapeType="1"/>
          </p:cNvSpPr>
          <p:nvPr userDrawn="1"/>
        </p:nvSpPr>
        <p:spPr bwMode="auto">
          <a:xfrm flipV="1">
            <a:off x="11639550" y="338138"/>
            <a:ext cx="0" cy="220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102548" tIns="51274" rIns="102548" bIns="51274">
            <a:spAutoFit/>
          </a:bodyPr>
          <a:lstStyle/>
          <a:p>
            <a:endParaRPr lang="es-MX"/>
          </a:p>
        </p:txBody>
      </p:sp>
      <p:sp>
        <p:nvSpPr>
          <p:cNvPr id="1034" name="Line 49"/>
          <p:cNvSpPr>
            <a:spLocks noChangeShapeType="1"/>
          </p:cNvSpPr>
          <p:nvPr userDrawn="1"/>
        </p:nvSpPr>
        <p:spPr bwMode="auto">
          <a:xfrm>
            <a:off x="11876088" y="442913"/>
            <a:ext cx="0" cy="109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sp>
        <p:nvSpPr>
          <p:cNvPr id="1035" name="Line 50"/>
          <p:cNvSpPr>
            <a:spLocks noChangeShapeType="1"/>
          </p:cNvSpPr>
          <p:nvPr userDrawn="1"/>
        </p:nvSpPr>
        <p:spPr bwMode="auto">
          <a:xfrm>
            <a:off x="11383963" y="441325"/>
            <a:ext cx="0" cy="1095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MX"/>
          </a:p>
        </p:txBody>
      </p:sp>
      <p:pic>
        <p:nvPicPr>
          <p:cNvPr id="1036" name="Picture 1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713" y="182563"/>
            <a:ext cx="1457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572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144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716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28800" algn="ctr" defTabSz="968375" rtl="0" eaLnBrk="0" fontAlgn="base" hangingPunct="0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363538" indent="-363538" algn="l" defTabSz="96837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87400" indent="-303213" algn="l" defTabSz="968375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09675" indent="-241300" algn="l" defTabSz="968375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93863" indent="-241300" algn="l" defTabSz="968375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780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352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924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496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4006850" indent="-241300" algn="l" defTabSz="968375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98"/>
          <p:cNvSpPr txBox="1">
            <a:spLocks noChangeArrowheads="1"/>
          </p:cNvSpPr>
          <p:nvPr/>
        </p:nvSpPr>
        <p:spPr bwMode="auto">
          <a:xfrm>
            <a:off x="7510463" y="1050925"/>
            <a:ext cx="469423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800" b="1"/>
              <a:t>T  I  P  O     D  E     E  S  T  U  D  I  O  S     R  E  A  L  I  Z  A  D  O  S</a:t>
            </a:r>
          </a:p>
        </p:txBody>
      </p:sp>
      <p:sp>
        <p:nvSpPr>
          <p:cNvPr id="2051" name="Text Box 50"/>
          <p:cNvSpPr txBox="1">
            <a:spLocks noChangeArrowheads="1"/>
          </p:cNvSpPr>
          <p:nvPr/>
        </p:nvSpPr>
        <p:spPr bwMode="auto">
          <a:xfrm>
            <a:off x="2784475" y="1050925"/>
            <a:ext cx="35194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A    P  A  C  I  E  N  T  E  S     D  E     L  A     U  N  I  D  A  D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216025" y="180975"/>
            <a:ext cx="10883900" cy="38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835" tIns="48417" rIns="96835" bIns="48417" anchor="ctr"/>
          <a:lstStyle>
            <a:lvl1pPr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25525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25525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s-MX" sz="1400" b="1">
                <a:solidFill>
                  <a:schemeClr val="tx2"/>
                </a:solidFill>
              </a:rPr>
              <a:t>R E P O R T E    D E    A N A T O M Í A    P A T O L Ó G I C A</a:t>
            </a:r>
            <a:r>
              <a:rPr lang="en-US" altLang="es-MX" sz="18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053" name="Line 3"/>
          <p:cNvSpPr>
            <a:spLocks noChangeShapeType="1"/>
          </p:cNvSpPr>
          <p:nvPr/>
        </p:nvSpPr>
        <p:spPr bwMode="auto">
          <a:xfrm flipH="1">
            <a:off x="1085850" y="1714500"/>
            <a:ext cx="11123613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8667750" y="1287463"/>
            <a:ext cx="0" cy="5980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5" name="Line 5"/>
          <p:cNvSpPr>
            <a:spLocks noChangeShapeType="1"/>
          </p:cNvSpPr>
          <p:nvPr/>
        </p:nvSpPr>
        <p:spPr bwMode="auto">
          <a:xfrm>
            <a:off x="11623675" y="1282700"/>
            <a:ext cx="0" cy="5997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6" name="Line 6"/>
          <p:cNvSpPr>
            <a:spLocks noChangeShapeType="1"/>
          </p:cNvSpPr>
          <p:nvPr/>
        </p:nvSpPr>
        <p:spPr bwMode="auto">
          <a:xfrm>
            <a:off x="6910388" y="1482725"/>
            <a:ext cx="0" cy="5772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7" name="Line 7"/>
          <p:cNvSpPr>
            <a:spLocks noChangeShapeType="1"/>
          </p:cNvSpPr>
          <p:nvPr/>
        </p:nvSpPr>
        <p:spPr bwMode="auto">
          <a:xfrm>
            <a:off x="11041063" y="1281113"/>
            <a:ext cx="0" cy="5995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8" name="Line 8"/>
          <p:cNvSpPr>
            <a:spLocks noChangeShapeType="1"/>
          </p:cNvSpPr>
          <p:nvPr/>
        </p:nvSpPr>
        <p:spPr bwMode="auto">
          <a:xfrm>
            <a:off x="9253538" y="1277938"/>
            <a:ext cx="0" cy="5989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59" name="Line 9"/>
          <p:cNvSpPr>
            <a:spLocks noChangeShapeType="1"/>
          </p:cNvSpPr>
          <p:nvPr/>
        </p:nvSpPr>
        <p:spPr bwMode="auto">
          <a:xfrm>
            <a:off x="5735638" y="1479550"/>
            <a:ext cx="0" cy="578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0" name="Line 10"/>
          <p:cNvSpPr>
            <a:spLocks noChangeShapeType="1"/>
          </p:cNvSpPr>
          <p:nvPr/>
        </p:nvSpPr>
        <p:spPr bwMode="auto">
          <a:xfrm>
            <a:off x="6318250" y="1041400"/>
            <a:ext cx="0" cy="62261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1" name="Line 11"/>
          <p:cNvSpPr>
            <a:spLocks noChangeShapeType="1"/>
          </p:cNvSpPr>
          <p:nvPr/>
        </p:nvSpPr>
        <p:spPr bwMode="auto">
          <a:xfrm>
            <a:off x="5124450" y="1265238"/>
            <a:ext cx="12700" cy="59928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2" name="Line 12"/>
          <p:cNvSpPr>
            <a:spLocks noChangeShapeType="1"/>
          </p:cNvSpPr>
          <p:nvPr/>
        </p:nvSpPr>
        <p:spPr bwMode="auto">
          <a:xfrm>
            <a:off x="2184400" y="1479550"/>
            <a:ext cx="6350" cy="57880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3" name="Line 14"/>
          <p:cNvSpPr>
            <a:spLocks noChangeShapeType="1"/>
          </p:cNvSpPr>
          <p:nvPr/>
        </p:nvSpPr>
        <p:spPr bwMode="auto">
          <a:xfrm>
            <a:off x="1079500" y="1922463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4" name="Line 15"/>
          <p:cNvSpPr>
            <a:spLocks noChangeShapeType="1"/>
          </p:cNvSpPr>
          <p:nvPr/>
        </p:nvSpPr>
        <p:spPr bwMode="auto">
          <a:xfrm>
            <a:off x="1084263" y="2330450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5" name="Line 16"/>
          <p:cNvSpPr>
            <a:spLocks noChangeShapeType="1"/>
          </p:cNvSpPr>
          <p:nvPr/>
        </p:nvSpPr>
        <p:spPr bwMode="auto">
          <a:xfrm>
            <a:off x="1077913" y="3981450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6" name="Line 17"/>
          <p:cNvSpPr>
            <a:spLocks noChangeShapeType="1"/>
          </p:cNvSpPr>
          <p:nvPr/>
        </p:nvSpPr>
        <p:spPr bwMode="auto">
          <a:xfrm>
            <a:off x="1084263" y="419417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7" name="Line 18"/>
          <p:cNvSpPr>
            <a:spLocks noChangeShapeType="1"/>
          </p:cNvSpPr>
          <p:nvPr/>
        </p:nvSpPr>
        <p:spPr bwMode="auto">
          <a:xfrm>
            <a:off x="1084263" y="6461125"/>
            <a:ext cx="11126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8" name="Line 19"/>
          <p:cNvSpPr>
            <a:spLocks noChangeShapeType="1"/>
          </p:cNvSpPr>
          <p:nvPr/>
        </p:nvSpPr>
        <p:spPr bwMode="auto">
          <a:xfrm>
            <a:off x="1077913" y="5838825"/>
            <a:ext cx="1112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69" name="Line 20"/>
          <p:cNvSpPr>
            <a:spLocks noChangeShapeType="1"/>
          </p:cNvSpPr>
          <p:nvPr/>
        </p:nvSpPr>
        <p:spPr bwMode="auto">
          <a:xfrm>
            <a:off x="1077913" y="6051550"/>
            <a:ext cx="111283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0" name="Line 21"/>
          <p:cNvSpPr>
            <a:spLocks noChangeShapeType="1"/>
          </p:cNvSpPr>
          <p:nvPr/>
        </p:nvSpPr>
        <p:spPr bwMode="auto">
          <a:xfrm>
            <a:off x="1077913" y="6257925"/>
            <a:ext cx="1110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1" name="Line 22"/>
          <p:cNvSpPr>
            <a:spLocks noChangeShapeType="1"/>
          </p:cNvSpPr>
          <p:nvPr/>
        </p:nvSpPr>
        <p:spPr bwMode="auto">
          <a:xfrm>
            <a:off x="1084263" y="7081838"/>
            <a:ext cx="11126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954463" y="1271588"/>
            <a:ext cx="0" cy="5995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1095375" y="378142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1077913" y="666432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1077913" y="6880225"/>
            <a:ext cx="111093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flipH="1">
            <a:off x="1079500" y="1046163"/>
            <a:ext cx="111283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>
            <a:off x="8462963" y="722313"/>
            <a:ext cx="0" cy="3286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8" name="Line 30"/>
          <p:cNvSpPr>
            <a:spLocks noChangeShapeType="1"/>
          </p:cNvSpPr>
          <p:nvPr/>
        </p:nvSpPr>
        <p:spPr bwMode="auto">
          <a:xfrm>
            <a:off x="4646613" y="706438"/>
            <a:ext cx="0" cy="341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79" name="Line 35"/>
          <p:cNvSpPr>
            <a:spLocks noChangeShapeType="1"/>
          </p:cNvSpPr>
          <p:nvPr/>
        </p:nvSpPr>
        <p:spPr bwMode="auto">
          <a:xfrm>
            <a:off x="2776538" y="1274763"/>
            <a:ext cx="3530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0" name="Line 36"/>
          <p:cNvSpPr>
            <a:spLocks noChangeShapeType="1"/>
          </p:cNvSpPr>
          <p:nvPr/>
        </p:nvSpPr>
        <p:spPr bwMode="auto">
          <a:xfrm>
            <a:off x="1079500" y="2122488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1" name="Line 37"/>
          <p:cNvSpPr>
            <a:spLocks noChangeShapeType="1"/>
          </p:cNvSpPr>
          <p:nvPr/>
        </p:nvSpPr>
        <p:spPr bwMode="auto">
          <a:xfrm>
            <a:off x="2767013" y="1042988"/>
            <a:ext cx="12700" cy="62341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2" name="Text Box 49"/>
          <p:cNvSpPr txBox="1">
            <a:spLocks noChangeArrowheads="1"/>
          </p:cNvSpPr>
          <p:nvPr/>
        </p:nvSpPr>
        <p:spPr bwMode="auto">
          <a:xfrm>
            <a:off x="1555750" y="1498600"/>
            <a:ext cx="67151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ESTUDIOS</a:t>
            </a:r>
          </a:p>
        </p:txBody>
      </p:sp>
      <p:sp>
        <p:nvSpPr>
          <p:cNvPr id="2083" name="Line 53"/>
          <p:cNvSpPr>
            <a:spLocks noChangeShapeType="1"/>
          </p:cNvSpPr>
          <p:nvPr/>
        </p:nvSpPr>
        <p:spPr bwMode="auto">
          <a:xfrm>
            <a:off x="1089025" y="2541588"/>
            <a:ext cx="11120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4" name="Line 54"/>
          <p:cNvSpPr>
            <a:spLocks noChangeShapeType="1"/>
          </p:cNvSpPr>
          <p:nvPr/>
        </p:nvSpPr>
        <p:spPr bwMode="auto">
          <a:xfrm>
            <a:off x="1092200" y="294957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5" name="Line 55"/>
          <p:cNvSpPr>
            <a:spLocks noChangeShapeType="1"/>
          </p:cNvSpPr>
          <p:nvPr/>
        </p:nvSpPr>
        <p:spPr bwMode="auto">
          <a:xfrm>
            <a:off x="1089025" y="2741613"/>
            <a:ext cx="11120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6" name="Line 56"/>
          <p:cNvSpPr>
            <a:spLocks noChangeShapeType="1"/>
          </p:cNvSpPr>
          <p:nvPr/>
        </p:nvSpPr>
        <p:spPr bwMode="auto">
          <a:xfrm>
            <a:off x="1089025" y="3160713"/>
            <a:ext cx="11120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7" name="Line 57"/>
          <p:cNvSpPr>
            <a:spLocks noChangeShapeType="1"/>
          </p:cNvSpPr>
          <p:nvPr/>
        </p:nvSpPr>
        <p:spPr bwMode="auto">
          <a:xfrm>
            <a:off x="1092200" y="3568700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8" name="Line 58"/>
          <p:cNvSpPr>
            <a:spLocks noChangeShapeType="1"/>
          </p:cNvSpPr>
          <p:nvPr/>
        </p:nvSpPr>
        <p:spPr bwMode="auto">
          <a:xfrm>
            <a:off x="1089025" y="3360738"/>
            <a:ext cx="11120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89" name="Line 59"/>
          <p:cNvSpPr>
            <a:spLocks noChangeShapeType="1"/>
          </p:cNvSpPr>
          <p:nvPr/>
        </p:nvSpPr>
        <p:spPr bwMode="auto">
          <a:xfrm>
            <a:off x="1087438" y="5019675"/>
            <a:ext cx="11120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0" name="Line 60"/>
          <p:cNvSpPr>
            <a:spLocks noChangeShapeType="1"/>
          </p:cNvSpPr>
          <p:nvPr/>
        </p:nvSpPr>
        <p:spPr bwMode="auto">
          <a:xfrm>
            <a:off x="1092200" y="522287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1" name="Line 61"/>
          <p:cNvSpPr>
            <a:spLocks noChangeShapeType="1"/>
          </p:cNvSpPr>
          <p:nvPr/>
        </p:nvSpPr>
        <p:spPr bwMode="auto">
          <a:xfrm>
            <a:off x="1104900" y="481012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2" name="Line 62"/>
          <p:cNvSpPr>
            <a:spLocks noChangeShapeType="1"/>
          </p:cNvSpPr>
          <p:nvPr/>
        </p:nvSpPr>
        <p:spPr bwMode="auto">
          <a:xfrm>
            <a:off x="1101725" y="4597400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3" name="Line 63"/>
          <p:cNvSpPr>
            <a:spLocks noChangeShapeType="1"/>
          </p:cNvSpPr>
          <p:nvPr/>
        </p:nvSpPr>
        <p:spPr bwMode="auto">
          <a:xfrm>
            <a:off x="1096963" y="4398963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4" name="Line 64"/>
          <p:cNvSpPr>
            <a:spLocks noChangeShapeType="1"/>
          </p:cNvSpPr>
          <p:nvPr/>
        </p:nvSpPr>
        <p:spPr bwMode="auto">
          <a:xfrm>
            <a:off x="1095375" y="5429250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5" name="Line 65"/>
          <p:cNvSpPr>
            <a:spLocks noChangeShapeType="1"/>
          </p:cNvSpPr>
          <p:nvPr/>
        </p:nvSpPr>
        <p:spPr bwMode="auto">
          <a:xfrm>
            <a:off x="1089025" y="5641975"/>
            <a:ext cx="11122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6" name="Text Box 66"/>
          <p:cNvSpPr txBox="1">
            <a:spLocks noChangeArrowheads="1"/>
          </p:cNvSpPr>
          <p:nvPr/>
        </p:nvSpPr>
        <p:spPr bwMode="auto">
          <a:xfrm>
            <a:off x="1104900" y="1270000"/>
            <a:ext cx="4635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ES_tradnl" altLang="es-MX" sz="800" b="1"/>
              <a:t>D Í A</a:t>
            </a:r>
          </a:p>
        </p:txBody>
      </p:sp>
      <p:sp>
        <p:nvSpPr>
          <p:cNvPr id="2097" name="Text Box 67"/>
          <p:cNvSpPr txBox="1">
            <a:spLocks noChangeArrowheads="1"/>
          </p:cNvSpPr>
          <p:nvPr/>
        </p:nvSpPr>
        <p:spPr bwMode="auto">
          <a:xfrm>
            <a:off x="1031875" y="7070725"/>
            <a:ext cx="9334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800" b="1"/>
              <a:t>T O T A L</a:t>
            </a:r>
          </a:p>
        </p:txBody>
      </p:sp>
      <p:sp>
        <p:nvSpPr>
          <p:cNvPr id="2098" name="Line 69"/>
          <p:cNvSpPr>
            <a:spLocks noChangeShapeType="1"/>
          </p:cNvSpPr>
          <p:nvPr/>
        </p:nvSpPr>
        <p:spPr bwMode="auto">
          <a:xfrm>
            <a:off x="1574800" y="1036638"/>
            <a:ext cx="25400" cy="6230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099" name="Line 70"/>
          <p:cNvSpPr>
            <a:spLocks noChangeShapeType="1"/>
          </p:cNvSpPr>
          <p:nvPr/>
        </p:nvSpPr>
        <p:spPr bwMode="auto">
          <a:xfrm>
            <a:off x="9845675" y="1282700"/>
            <a:ext cx="0" cy="5975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0" name="Line 71"/>
          <p:cNvSpPr>
            <a:spLocks noChangeShapeType="1"/>
          </p:cNvSpPr>
          <p:nvPr/>
        </p:nvSpPr>
        <p:spPr bwMode="auto">
          <a:xfrm>
            <a:off x="10450513" y="1284288"/>
            <a:ext cx="0" cy="59928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1" name="Line 72"/>
          <p:cNvSpPr>
            <a:spLocks noChangeShapeType="1"/>
          </p:cNvSpPr>
          <p:nvPr/>
        </p:nvSpPr>
        <p:spPr bwMode="auto">
          <a:xfrm>
            <a:off x="3370263" y="1468438"/>
            <a:ext cx="0" cy="58086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2" name="Line 73"/>
          <p:cNvSpPr>
            <a:spLocks noChangeShapeType="1"/>
          </p:cNvSpPr>
          <p:nvPr/>
        </p:nvSpPr>
        <p:spPr bwMode="auto">
          <a:xfrm>
            <a:off x="4541838" y="1465263"/>
            <a:ext cx="6350" cy="5802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3" name="Line 74"/>
          <p:cNvSpPr>
            <a:spLocks noChangeShapeType="1"/>
          </p:cNvSpPr>
          <p:nvPr/>
        </p:nvSpPr>
        <p:spPr bwMode="auto">
          <a:xfrm>
            <a:off x="7497763" y="1046163"/>
            <a:ext cx="0" cy="6240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4" name="Line 75"/>
          <p:cNvSpPr>
            <a:spLocks noChangeShapeType="1"/>
          </p:cNvSpPr>
          <p:nvPr/>
        </p:nvSpPr>
        <p:spPr bwMode="auto">
          <a:xfrm>
            <a:off x="8086725" y="1277938"/>
            <a:ext cx="0" cy="59896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5" name="Text Box 76"/>
          <p:cNvSpPr txBox="1">
            <a:spLocks noChangeArrowheads="1"/>
          </p:cNvSpPr>
          <p:nvPr/>
        </p:nvSpPr>
        <p:spPr bwMode="auto">
          <a:xfrm>
            <a:off x="2117725" y="1498600"/>
            <a:ext cx="7334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PERSONAS</a:t>
            </a:r>
          </a:p>
        </p:txBody>
      </p:sp>
      <p:sp>
        <p:nvSpPr>
          <p:cNvPr id="2106" name="Text Box 77"/>
          <p:cNvSpPr txBox="1">
            <a:spLocks noChangeArrowheads="1"/>
          </p:cNvSpPr>
          <p:nvPr/>
        </p:nvSpPr>
        <p:spPr bwMode="auto">
          <a:xfrm>
            <a:off x="1612900" y="1133475"/>
            <a:ext cx="11557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800" b="1"/>
              <a:t>T O T A L</a:t>
            </a:r>
          </a:p>
        </p:txBody>
      </p:sp>
      <p:sp>
        <p:nvSpPr>
          <p:cNvPr id="2107" name="Line 85"/>
          <p:cNvSpPr>
            <a:spLocks noChangeShapeType="1"/>
          </p:cNvSpPr>
          <p:nvPr/>
        </p:nvSpPr>
        <p:spPr bwMode="auto">
          <a:xfrm>
            <a:off x="1597025" y="1477963"/>
            <a:ext cx="5886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08" name="Text Box 88"/>
          <p:cNvSpPr txBox="1">
            <a:spLocks noChangeArrowheads="1"/>
          </p:cNvSpPr>
          <p:nvPr/>
        </p:nvSpPr>
        <p:spPr bwMode="auto">
          <a:xfrm>
            <a:off x="2771775" y="1266825"/>
            <a:ext cx="11572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800" b="1"/>
              <a:t>AMBULATORIOS</a:t>
            </a:r>
          </a:p>
        </p:txBody>
      </p:sp>
      <p:sp>
        <p:nvSpPr>
          <p:cNvPr id="2109" name="Text Box 91"/>
          <p:cNvSpPr txBox="1">
            <a:spLocks noChangeArrowheads="1"/>
          </p:cNvSpPr>
          <p:nvPr/>
        </p:nvSpPr>
        <p:spPr bwMode="auto">
          <a:xfrm>
            <a:off x="3957638" y="1273175"/>
            <a:ext cx="1157287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800" b="1"/>
              <a:t>HOSPITALIZADOS</a:t>
            </a:r>
          </a:p>
        </p:txBody>
      </p:sp>
      <p:sp>
        <p:nvSpPr>
          <p:cNvPr id="2110" name="Text Box 94"/>
          <p:cNvSpPr txBox="1">
            <a:spLocks noChangeArrowheads="1"/>
          </p:cNvSpPr>
          <p:nvPr/>
        </p:nvSpPr>
        <p:spPr bwMode="auto">
          <a:xfrm>
            <a:off x="5178425" y="1279525"/>
            <a:ext cx="11588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800" b="1"/>
              <a:t>URGENCIAS</a:t>
            </a:r>
          </a:p>
        </p:txBody>
      </p:sp>
      <p:sp>
        <p:nvSpPr>
          <p:cNvPr id="2111" name="Text Box 97"/>
          <p:cNvSpPr txBox="1">
            <a:spLocks noChangeArrowheads="1"/>
          </p:cNvSpPr>
          <p:nvPr/>
        </p:nvSpPr>
        <p:spPr bwMode="auto">
          <a:xfrm>
            <a:off x="6327775" y="1095375"/>
            <a:ext cx="11557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800" b="1"/>
              <a:t>A   PACIENTES</a:t>
            </a:r>
          </a:p>
          <a:p>
            <a:pPr algn="ctr"/>
            <a:r>
              <a:rPr lang="es-ES_tradnl" altLang="es-MX" sz="800" b="1"/>
              <a:t>DE OTRA UNIDAD</a:t>
            </a:r>
          </a:p>
        </p:txBody>
      </p:sp>
      <p:sp>
        <p:nvSpPr>
          <p:cNvPr id="2112" name="Text Box 99"/>
          <p:cNvSpPr txBox="1">
            <a:spLocks noChangeArrowheads="1"/>
          </p:cNvSpPr>
          <p:nvPr/>
        </p:nvSpPr>
        <p:spPr bwMode="auto">
          <a:xfrm>
            <a:off x="7493000" y="1343025"/>
            <a:ext cx="609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CITOLO-GÍAS</a:t>
            </a:r>
          </a:p>
        </p:txBody>
      </p:sp>
      <p:sp>
        <p:nvSpPr>
          <p:cNvPr id="2113" name="Text Box 100"/>
          <p:cNvSpPr txBox="1">
            <a:spLocks noChangeArrowheads="1"/>
          </p:cNvSpPr>
          <p:nvPr/>
        </p:nvSpPr>
        <p:spPr bwMode="auto">
          <a:xfrm>
            <a:off x="8002588" y="1409700"/>
            <a:ext cx="70326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BIOPSIAS</a:t>
            </a:r>
          </a:p>
        </p:txBody>
      </p:sp>
      <p:sp>
        <p:nvSpPr>
          <p:cNvPr id="2114" name="Line 109"/>
          <p:cNvSpPr>
            <a:spLocks noChangeShapeType="1"/>
          </p:cNvSpPr>
          <p:nvPr/>
        </p:nvSpPr>
        <p:spPr bwMode="auto">
          <a:xfrm>
            <a:off x="7499350" y="1282700"/>
            <a:ext cx="4695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2115" name="Text Box 110"/>
          <p:cNvSpPr txBox="1">
            <a:spLocks noChangeArrowheads="1"/>
          </p:cNvSpPr>
          <p:nvPr/>
        </p:nvSpPr>
        <p:spPr bwMode="auto">
          <a:xfrm>
            <a:off x="2706688" y="1498600"/>
            <a:ext cx="7270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ESTUDIOS</a:t>
            </a:r>
          </a:p>
        </p:txBody>
      </p:sp>
      <p:sp>
        <p:nvSpPr>
          <p:cNvPr id="2116" name="Text Box 111"/>
          <p:cNvSpPr txBox="1">
            <a:spLocks noChangeArrowheads="1"/>
          </p:cNvSpPr>
          <p:nvPr/>
        </p:nvSpPr>
        <p:spPr bwMode="auto">
          <a:xfrm>
            <a:off x="3286125" y="1498600"/>
            <a:ext cx="7429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PERSONAS</a:t>
            </a:r>
          </a:p>
        </p:txBody>
      </p:sp>
      <p:sp>
        <p:nvSpPr>
          <p:cNvPr id="2117" name="Text Box 112"/>
          <p:cNvSpPr txBox="1">
            <a:spLocks noChangeArrowheads="1"/>
          </p:cNvSpPr>
          <p:nvPr/>
        </p:nvSpPr>
        <p:spPr bwMode="auto">
          <a:xfrm>
            <a:off x="3881438" y="1498600"/>
            <a:ext cx="73818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ESTUDIOS</a:t>
            </a:r>
          </a:p>
        </p:txBody>
      </p:sp>
      <p:sp>
        <p:nvSpPr>
          <p:cNvPr id="2118" name="Text Box 113"/>
          <p:cNvSpPr txBox="1">
            <a:spLocks noChangeArrowheads="1"/>
          </p:cNvSpPr>
          <p:nvPr/>
        </p:nvSpPr>
        <p:spPr bwMode="auto">
          <a:xfrm>
            <a:off x="4451350" y="1504950"/>
            <a:ext cx="79057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PERSONAS</a:t>
            </a:r>
          </a:p>
        </p:txBody>
      </p:sp>
      <p:sp>
        <p:nvSpPr>
          <p:cNvPr id="2119" name="Text Box 114"/>
          <p:cNvSpPr txBox="1">
            <a:spLocks noChangeArrowheads="1"/>
          </p:cNvSpPr>
          <p:nvPr/>
        </p:nvSpPr>
        <p:spPr bwMode="auto">
          <a:xfrm>
            <a:off x="5056188" y="1498600"/>
            <a:ext cx="746125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ESTUDIOS</a:t>
            </a:r>
          </a:p>
        </p:txBody>
      </p:sp>
      <p:sp>
        <p:nvSpPr>
          <p:cNvPr id="2120" name="Text Box 115"/>
          <p:cNvSpPr txBox="1">
            <a:spLocks noChangeArrowheads="1"/>
          </p:cNvSpPr>
          <p:nvPr/>
        </p:nvSpPr>
        <p:spPr bwMode="auto">
          <a:xfrm>
            <a:off x="5656263" y="1498600"/>
            <a:ext cx="74295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PERSONAS</a:t>
            </a:r>
          </a:p>
        </p:txBody>
      </p:sp>
      <p:sp>
        <p:nvSpPr>
          <p:cNvPr id="2121" name="Text Box 116"/>
          <p:cNvSpPr txBox="1">
            <a:spLocks noChangeArrowheads="1"/>
          </p:cNvSpPr>
          <p:nvPr/>
        </p:nvSpPr>
        <p:spPr bwMode="auto">
          <a:xfrm>
            <a:off x="6234113" y="1498600"/>
            <a:ext cx="757237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ESTUDIOS</a:t>
            </a:r>
          </a:p>
        </p:txBody>
      </p:sp>
      <p:sp>
        <p:nvSpPr>
          <p:cNvPr id="2122" name="Text Box 117"/>
          <p:cNvSpPr txBox="1">
            <a:spLocks noChangeArrowheads="1"/>
          </p:cNvSpPr>
          <p:nvPr/>
        </p:nvSpPr>
        <p:spPr bwMode="auto">
          <a:xfrm>
            <a:off x="6816725" y="1498600"/>
            <a:ext cx="779463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es-MX" sz="700" b="1"/>
              <a:t>PERSONAS</a:t>
            </a:r>
          </a:p>
        </p:txBody>
      </p:sp>
      <p:sp>
        <p:nvSpPr>
          <p:cNvPr id="2123" name="Text Box 118"/>
          <p:cNvSpPr txBox="1">
            <a:spLocks noChangeArrowheads="1"/>
          </p:cNvSpPr>
          <p:nvPr/>
        </p:nvSpPr>
        <p:spPr bwMode="auto">
          <a:xfrm>
            <a:off x="1041400" y="715963"/>
            <a:ext cx="1058863" cy="198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90000"/>
              </a:spcBef>
            </a:pPr>
            <a:r>
              <a:rPr lang="es-ES_tradnl" altLang="es-MX" sz="700" b="1"/>
              <a:t>NOMBRE UNIDAD:</a:t>
            </a:r>
            <a:endParaRPr lang="es-ES_tradnl" altLang="es-MX" sz="800" b="1"/>
          </a:p>
        </p:txBody>
      </p:sp>
      <p:sp>
        <p:nvSpPr>
          <p:cNvPr id="2124" name="Text Box 119"/>
          <p:cNvSpPr txBox="1">
            <a:spLocks noChangeArrowheads="1"/>
          </p:cNvSpPr>
          <p:nvPr/>
        </p:nvSpPr>
        <p:spPr bwMode="auto">
          <a:xfrm>
            <a:off x="4614863" y="692150"/>
            <a:ext cx="963612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700" b="1"/>
              <a:t>CLUES:</a:t>
            </a:r>
          </a:p>
        </p:txBody>
      </p:sp>
      <p:sp>
        <p:nvSpPr>
          <p:cNvPr id="2125" name="Text Box 120"/>
          <p:cNvSpPr txBox="1">
            <a:spLocks noChangeArrowheads="1"/>
          </p:cNvSpPr>
          <p:nvPr/>
        </p:nvSpPr>
        <p:spPr bwMode="auto">
          <a:xfrm>
            <a:off x="8442325" y="704850"/>
            <a:ext cx="1485900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s-ES_tradnl" altLang="es-MX" sz="700" b="1"/>
              <a:t>NOMBRE RESPONSABLE: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ción en blanco">
  <a:themeElements>
    <a:clrScheme name="Presentación en blanc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esentación en blanc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esentación en blanc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ción en blanc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ción en blanc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Office\Plantillas\Presentación en blanco.pot</Template>
  <TotalTime>801</TotalTime>
  <Words>113</Words>
  <Application>Microsoft Office PowerPoint</Application>
  <PresentationFormat>Personalizado</PresentationFormat>
  <Paragraphs>27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Presentación en blanco</vt:lpstr>
      <vt:lpstr>Presentación de PowerPoint</vt:lpstr>
    </vt:vector>
  </TitlesOfParts>
  <Company>DGEI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Lic. Raul Wong Luna</dc:creator>
  <cp:lastModifiedBy>Alicia Mercado Sandoval</cp:lastModifiedBy>
  <cp:revision>60</cp:revision>
  <cp:lastPrinted>2015-10-22T22:34:17Z</cp:lastPrinted>
  <dcterms:created xsi:type="dcterms:W3CDTF">1999-08-26T18:48:18Z</dcterms:created>
  <dcterms:modified xsi:type="dcterms:W3CDTF">2015-11-09T23:25:28Z</dcterms:modified>
</cp:coreProperties>
</file>